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68" r:id="rId4"/>
    <p:sldId id="269" r:id="rId5"/>
    <p:sldId id="257" r:id="rId6"/>
    <p:sldId id="258" r:id="rId7"/>
    <p:sldId id="259" r:id="rId8"/>
    <p:sldId id="264" r:id="rId9"/>
    <p:sldId id="265" r:id="rId10"/>
    <p:sldId id="266" r:id="rId11"/>
    <p:sldId id="260" r:id="rId12"/>
    <p:sldId id="261" r:id="rId13"/>
    <p:sldId id="262" r:id="rId14"/>
    <p:sldId id="263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C0814DE-A1F7-449F-B317-35E5F26C6DD4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895093B-10D9-4D81-B926-1A8A943E021F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357166"/>
            <a:ext cx="62074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 w="12700">
                <a:solidFill>
                  <a:schemeClr val="accent6"/>
                </a:solidFill>
              </a:ln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3581578"/>
            <a:ext cx="6686446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voyage up the Volga </a:t>
            </a:r>
          </a:p>
          <a:p>
            <a:pPr algn="ctr"/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Сотникова Наталья Сергеевна</a:t>
            </a:r>
          </a:p>
          <a:p>
            <a:pPr algn="ctr"/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МОАУ «Гимназия № 3 г Орска»</a:t>
            </a:r>
            <a:endParaRPr lang="en-US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http://intershop.net.ru/sfiles/lists/98_1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687" y="8562"/>
            <a:ext cx="6228184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88640"/>
            <a:ext cx="7848872" cy="5832648"/>
          </a:xfrm>
        </p:spPr>
        <p:txBody>
          <a:bodyPr>
            <a:normAutofit/>
          </a:bodyPr>
          <a:lstStyle/>
          <a:p>
            <a:pPr lvl="0"/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roads lead to Rome</a:t>
            </a:r>
          </a:p>
          <a:p>
            <a:pPr lvl="0"/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country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customs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many countries, so many customs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lpapers.com/images/travelling-the-world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566" y="4635545"/>
            <a:ext cx="4879738" cy="222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00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16632"/>
            <a:ext cx="7498080" cy="4800600"/>
          </a:xfrm>
        </p:spPr>
        <p:txBody>
          <a:bodyPr/>
          <a:lstStyle/>
          <a:p>
            <a:pPr lvl="0"/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at Rome, do as Romans do </a:t>
            </a:r>
          </a:p>
          <a:p>
            <a:pPr lvl="0"/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to see something once, than to hear  about it a thousand times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East or West, home is best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http://wlpapers.com/images/travelling-the-world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0" y="4864387"/>
            <a:ext cx="4377280" cy="199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179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.go31.ru/s/65/section/doska/upload/pers/65/img/doska/000/000/022/i-xosdiemjs_1463562689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8100392" cy="664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753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Мамаев Курган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846" r="2846"/>
          <a:stretch>
            <a:fillRect/>
          </a:stretch>
        </p:blipFill>
        <p:spPr/>
      </p:pic>
      <p:sp>
        <p:nvSpPr>
          <p:cNvPr id="5" name="Прямоугольник 4"/>
          <p:cNvSpPr/>
          <p:nvPr/>
        </p:nvSpPr>
        <p:spPr>
          <a:xfrm>
            <a:off x="3160312" y="0"/>
            <a:ext cx="3237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Volgograd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5426839"/>
            <a:ext cx="7429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ln w="31550" cmpd="sng">
                  <a:gradFill>
                    <a:gsLst>
                      <a:gs pos="70000">
                        <a:srgbClr val="475A8D">
                          <a:shade val="50000"/>
                          <a:satMod val="190000"/>
                        </a:srgbClr>
                      </a:gs>
                      <a:gs pos="0">
                        <a:srgbClr val="475A8D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475A8D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   </a:t>
            </a:r>
            <a:r>
              <a:rPr lang="en-US" sz="3600" b="1" dirty="0" err="1">
                <a:ln w="31550" cmpd="sng">
                  <a:gradFill>
                    <a:gsLst>
                      <a:gs pos="70000">
                        <a:srgbClr val="475A8D">
                          <a:shade val="50000"/>
                          <a:satMod val="190000"/>
                        </a:srgbClr>
                      </a:gs>
                      <a:gs pos="0">
                        <a:srgbClr val="475A8D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Mamaev</a:t>
            </a:r>
            <a:r>
              <a:rPr lang="en-US" sz="3600" b="1" dirty="0">
                <a:ln w="31550" cmpd="sng">
                  <a:gradFill>
                    <a:gsLst>
                      <a:gs pos="70000">
                        <a:srgbClr val="475A8D">
                          <a:shade val="50000"/>
                          <a:satMod val="190000"/>
                        </a:srgbClr>
                      </a:gs>
                      <a:gs pos="0">
                        <a:srgbClr val="475A8D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Kurgan </a:t>
            </a:r>
          </a:p>
          <a:p>
            <a:pPr lvl="0" algn="ctr"/>
            <a:r>
              <a:rPr lang="en-US" sz="3600" b="1" dirty="0">
                <a:ln w="31550" cmpd="sng">
                  <a:gradFill>
                    <a:gsLst>
                      <a:gs pos="70000">
                        <a:srgbClr val="475A8D">
                          <a:shade val="50000"/>
                          <a:satMod val="190000"/>
                        </a:srgbClr>
                      </a:gs>
                      <a:gs pos="0">
                        <a:srgbClr val="475A8D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(The  Motherland Calls)</a:t>
            </a:r>
            <a:endParaRPr lang="ru-RU" sz="3600" b="1" dirty="0">
              <a:ln w="31550" cmpd="sng">
                <a:gradFill>
                  <a:gsLst>
                    <a:gs pos="70000">
                      <a:srgbClr val="475A8D">
                        <a:shade val="50000"/>
                        <a:satMod val="190000"/>
                      </a:srgbClr>
                    </a:gs>
                    <a:gs pos="0">
                      <a:srgbClr val="475A8D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konkusmastergoda1548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084640" y="476672"/>
            <a:ext cx="4022725" cy="3338861"/>
          </a:xfrm>
        </p:spPr>
      </p:pic>
      <p:sp>
        <p:nvSpPr>
          <p:cNvPr id="4" name="Прямоугольник 3"/>
          <p:cNvSpPr/>
          <p:nvPr/>
        </p:nvSpPr>
        <p:spPr>
          <a:xfrm>
            <a:off x="1428728" y="4857760"/>
            <a:ext cx="678661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</a:rPr>
              <a:t>Saratov, Samara, </a:t>
            </a:r>
          </a:p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</a:rPr>
              <a:t>Ulyanovsk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</a:endParaRPr>
          </a:p>
        </p:txBody>
      </p:sp>
      <p:pic>
        <p:nvPicPr>
          <p:cNvPr id="2050" name="Picture 2" descr="D:\документы\английский язык\spotlight\10 класс разработки уроков\get_im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449" y="476672"/>
            <a:ext cx="4617096" cy="2990852"/>
          </a:xfrm>
          <a:prstGeom prst="rect">
            <a:avLst/>
          </a:prstGeom>
          <a:noFill/>
        </p:spPr>
      </p:pic>
      <p:pic>
        <p:nvPicPr>
          <p:cNvPr id="5122" name="Picture 2" descr="http://sp.bvf.ru/image/photo/1475910_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86199"/>
            <a:ext cx="380999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Казань панорам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714488"/>
            <a:ext cx="9272653" cy="5242904"/>
          </a:xfrm>
        </p:spPr>
      </p:pic>
      <p:sp>
        <p:nvSpPr>
          <p:cNvPr id="7" name="Прямоугольник 6"/>
          <p:cNvSpPr/>
          <p:nvPr/>
        </p:nvSpPr>
        <p:spPr>
          <a:xfrm>
            <a:off x="3629577" y="357166"/>
            <a:ext cx="2108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Kazan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Kazankremlinne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2214554"/>
            <a:ext cx="8100392" cy="4643446"/>
          </a:xfrm>
        </p:spPr>
      </p:pic>
      <p:sp>
        <p:nvSpPr>
          <p:cNvPr id="7" name="Прямоугольник 6"/>
          <p:cNvSpPr/>
          <p:nvPr/>
        </p:nvSpPr>
        <p:spPr>
          <a:xfrm>
            <a:off x="1731744" y="500042"/>
            <a:ext cx="60968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Kazan Kremlin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Благовещенский собор в Казан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447800"/>
            <a:ext cx="8496944" cy="5410200"/>
          </a:xfrm>
        </p:spPr>
      </p:pic>
      <p:sp>
        <p:nvSpPr>
          <p:cNvPr id="4" name="Прямоугольник 3"/>
          <p:cNvSpPr/>
          <p:nvPr/>
        </p:nvSpPr>
        <p:spPr>
          <a:xfrm>
            <a:off x="1615181" y="500042"/>
            <a:ext cx="64850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Annunciation Cathedral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Падающая башня Сююмбик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447799"/>
            <a:ext cx="8352928" cy="5410201"/>
          </a:xfrm>
        </p:spPr>
      </p:pic>
      <p:sp>
        <p:nvSpPr>
          <p:cNvPr id="4" name="Прямоугольник 3"/>
          <p:cNvSpPr/>
          <p:nvPr/>
        </p:nvSpPr>
        <p:spPr>
          <a:xfrm>
            <a:off x="2272229" y="357166"/>
            <a:ext cx="54754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Soyembika</a:t>
            </a:r>
            <a:r>
              <a:rPr lang="en-US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Tower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Нижний Новгород Архангельский собор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014666" y="969963"/>
            <a:ext cx="2907792" cy="4114800"/>
          </a:xfrm>
        </p:spPr>
      </p:pic>
      <p:pic>
        <p:nvPicPr>
          <p:cNvPr id="12" name="Содержимое 11" descr="Нижний Новгород Кремль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071934" y="1643050"/>
            <a:ext cx="5014948" cy="2786082"/>
          </a:xfrm>
        </p:spPr>
      </p:pic>
      <p:sp>
        <p:nvSpPr>
          <p:cNvPr id="4" name="Прямоугольник 3"/>
          <p:cNvSpPr/>
          <p:nvPr/>
        </p:nvSpPr>
        <p:spPr>
          <a:xfrm>
            <a:off x="1980418" y="5357826"/>
            <a:ext cx="53851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Nizhny Novgorod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177" y="318811"/>
            <a:ext cx="52035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Archangel Cathedral</a:t>
            </a:r>
            <a:endParaRPr lang="ru-RU" sz="3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32887" y="971231"/>
            <a:ext cx="27283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Kremlin</a:t>
            </a:r>
            <a:endParaRPr lang="ru-RU" sz="3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Кострома Ипатьевский монастырь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-15075" y="0"/>
            <a:ext cx="4593764" cy="2874807"/>
          </a:xfrm>
        </p:spPr>
      </p:pic>
      <p:pic>
        <p:nvPicPr>
          <p:cNvPr id="11" name="Содержимое 10" descr="Кострома Богоявленский собор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499992" y="2420888"/>
            <a:ext cx="4637179" cy="2736304"/>
          </a:xfrm>
        </p:spPr>
      </p:pic>
      <p:sp>
        <p:nvSpPr>
          <p:cNvPr id="7" name="Прямоугольник 6"/>
          <p:cNvSpPr/>
          <p:nvPr/>
        </p:nvSpPr>
        <p:spPr>
          <a:xfrm>
            <a:off x="3141269" y="5357826"/>
            <a:ext cx="31345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Kostroma</a:t>
            </a:r>
            <a:endParaRPr lang="ru-RU" sz="5400" b="1" cap="none" spc="0" dirty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Ярославль Спасо-Преображенский Монастырьэ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108519" y="2133600"/>
            <a:ext cx="9252520" cy="4724400"/>
          </a:xfrm>
        </p:spPr>
      </p:pic>
      <p:sp>
        <p:nvSpPr>
          <p:cNvPr id="5" name="Прямоугольник 4"/>
          <p:cNvSpPr/>
          <p:nvPr/>
        </p:nvSpPr>
        <p:spPr>
          <a:xfrm>
            <a:off x="2883032" y="500042"/>
            <a:ext cx="3030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Yaroslavl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88360" y="1428736"/>
            <a:ext cx="69723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b="1" cap="none" spc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Spaso-Preobrazhensky</a:t>
            </a:r>
            <a:r>
              <a:rPr lang="en-US" sz="32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Monastery</a:t>
            </a:r>
            <a:endParaRPr lang="ru-RU" sz="3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97195" y="428604"/>
            <a:ext cx="26084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Moscow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klassniytur.ru/wp-content/uploads/2016/07/moskv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51933"/>
            <a:ext cx="8244408" cy="550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187624" y="188640"/>
            <a:ext cx="7498080" cy="2088232"/>
          </a:xfrm>
        </p:spPr>
        <p:txBody>
          <a:bodyPr/>
          <a:lstStyle/>
          <a:p>
            <a:r>
              <a:rPr lang="en-US" b="1" dirty="0"/>
              <a:t>Group A:</a:t>
            </a:r>
            <a:r>
              <a:rPr lang="en-US" dirty="0"/>
              <a:t> What a travel agent MUST possess, what skills he NEEDS and SHOULD have</a:t>
            </a:r>
            <a:endParaRPr lang="ru-RU" dirty="0"/>
          </a:p>
        </p:txBody>
      </p:sp>
      <p:pic>
        <p:nvPicPr>
          <p:cNvPr id="7170" name="Picture 2" descr="https://im0-tub-ru.yandex.net/i?id=d16da85f405aad74f6b3100eff77e9d6&amp;n=33&amp;h=215&amp;w=3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2856"/>
            <a:ext cx="691276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353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2074"/>
          </a:xfrm>
        </p:spPr>
        <p:txBody>
          <a:bodyPr>
            <a:noAutofit/>
          </a:bodyPr>
          <a:lstStyle/>
          <a:p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Group B:</a:t>
            </a:r>
            <a:r>
              <a:rPr lang="en-US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 the advertisement.</a:t>
            </a:r>
            <a:br>
              <a:rPr lang="en-US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dates for departures</a:t>
            </a:r>
            <a:b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the most popular sights of the city</a:t>
            </a:r>
            <a:b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number of people in the trip</a:t>
            </a:r>
            <a:b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number of city tours</a:t>
            </a:r>
            <a:b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discounts</a:t>
            </a:r>
            <a:b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://image4.slideserve.com/7310164/river-cruises-in-russia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66982"/>
            <a:ext cx="8028384" cy="292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521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Group C: Write the leaflet “A voyage up the Volga”.</a:t>
            </a:r>
            <a:b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freelance.ru/img/portfolio/pics/00/23/01/22941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24744"/>
            <a:ext cx="645911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415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333128"/>
          </a:xfrm>
        </p:spPr>
        <p:txBody>
          <a:bodyPr/>
          <a:lstStyle/>
          <a:p>
            <a:r>
              <a:rPr lang="en-US" dirty="0"/>
              <a:t>write an email about your voyage up the Volga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Home task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http://reklama-expert.ru/wp-content/uploads/2015/11/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56535"/>
            <a:ext cx="465307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9592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142</Words>
  <Application>Microsoft Office PowerPoint</Application>
  <PresentationFormat>Экран (4:3)</PresentationFormat>
  <Paragraphs>30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Group B:Study the advertisement. 1) dates for departures 2) the most popular sights of the city 3) number of people in the trip 4) number of city tours 5) discounts </vt:lpstr>
      <vt:lpstr>Group C: Write the leaflet “A voyage up the Volga”. </vt:lpstr>
      <vt:lpstr>Home task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М видео</cp:lastModifiedBy>
  <cp:revision>9</cp:revision>
  <dcterms:created xsi:type="dcterms:W3CDTF">2015-01-30T19:44:08Z</dcterms:created>
  <dcterms:modified xsi:type="dcterms:W3CDTF">2017-02-11T19:10:59Z</dcterms:modified>
</cp:coreProperties>
</file>